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704" r:id="rId7"/>
    <p:sldId id="2145706705" r:id="rId8"/>
    <p:sldId id="2145706706" r:id="rId9"/>
    <p:sldId id="2145706707" r:id="rId10"/>
    <p:sldId id="2145706708" r:id="rId11"/>
    <p:sldId id="2145706709" r:id="rId12"/>
    <p:sldId id="2145706710" r:id="rId13"/>
    <p:sldId id="2145706711" r:id="rId14"/>
    <p:sldId id="2145706712" r:id="rId15"/>
    <p:sldId id="2145706713" r:id="rId16"/>
    <p:sldId id="2145706714" r:id="rId17"/>
    <p:sldId id="2145706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103" d="100"/>
          <a:sy n="103" d="100"/>
        </p:scale>
        <p:origin x="64"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40"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20"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8/4/2022 3:24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8/4/2022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8/4/2022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8/4/2022</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3" name="Picture 2" descr="A picture containing chart&#10;&#10;Description automatically generated">
            <a:extLst>
              <a:ext uri="{FF2B5EF4-FFF2-40B4-BE49-F238E27FC236}">
                <a16:creationId xmlns:a16="http://schemas.microsoft.com/office/drawing/2014/main" id="{F5C81284-E70B-1642-A6C3-474BD36FB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62" y="1277987"/>
            <a:ext cx="7818514" cy="4346776"/>
          </a:xfrm>
          <a:prstGeom prst="rect">
            <a:avLst/>
          </a:prstGeom>
        </p:spPr>
      </p:pic>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3"/>
          <a:stretch>
            <a:fillRect/>
          </a:stretch>
        </p:blipFill>
        <p:spPr>
          <a:xfrm>
            <a:off x="305386" y="384579"/>
            <a:ext cx="2493480" cy="2469094"/>
          </a:xfrm>
          <a:prstGeom prst="rect">
            <a:avLst/>
          </a:prstGeom>
        </p:spPr>
      </p:pic>
      <p:pic>
        <p:nvPicPr>
          <p:cNvPr id="4" name="Picture 3" descr="Timeline&#10;&#10;Description automatically generated">
            <a:extLst>
              <a:ext uri="{FF2B5EF4-FFF2-40B4-BE49-F238E27FC236}">
                <a16:creationId xmlns:a16="http://schemas.microsoft.com/office/drawing/2014/main" id="{8478E34C-D06E-42D4-9633-1E59F2965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806" y="1383174"/>
            <a:ext cx="9058021" cy="4769614"/>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7918B4-DABC-42FF-9C9F-02CA14819EBE}">
  <ds:schemaRefs>
    <ds:schemaRef ds:uri="http://schemas.microsoft.com/sharepoint/v3/contenttype/forms"/>
  </ds:schemaRefs>
</ds:datastoreItem>
</file>

<file path=customXml/itemProps2.xml><?xml version="1.0" encoding="utf-8"?>
<ds:datastoreItem xmlns:ds="http://schemas.openxmlformats.org/officeDocument/2006/customXml" ds:itemID="{2F880C16-B538-451D-A8EE-705B93A75775}">
  <ds:schemaRefs>
    <ds:schemaRef ds:uri="http://schemas.microsoft.com/office/2006/metadata/properties"/>
    <ds:schemaRef ds:uri="http://www.w3.org/XML/1998/namespace"/>
    <ds:schemaRef ds:uri="http://schemas.microsoft.com/office/infopath/2007/PartnerControls"/>
    <ds:schemaRef ds:uri="http://purl.org/dc/elements/1.1/"/>
    <ds:schemaRef ds:uri="5352f729-f33d-46d4-bf85-c208a3f5ca71"/>
    <ds:schemaRef ds:uri="http://purl.org/dc/terms/"/>
    <ds:schemaRef ds:uri="http://schemas.microsoft.com/office/2006/documentManagement/types"/>
    <ds:schemaRef ds:uri="http://schemas.openxmlformats.org/package/2006/metadata/core-properties"/>
    <ds:schemaRef ds:uri="d4b8f27c-3087-4279-8c2a-d9759e8fe58e"/>
    <ds:schemaRef ds:uri="http://purl.org/dc/dcmitype/"/>
  </ds:schemaRefs>
</ds:datastoreItem>
</file>

<file path=customXml/itemProps3.xml><?xml version="1.0" encoding="utf-8"?>
<ds:datastoreItem xmlns:ds="http://schemas.openxmlformats.org/officeDocument/2006/customXml" ds:itemID="{A4A7EAA6-0AD5-4BA9-8178-9BF783815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f27c-3087-4279-8c2a-d9759e8fe58e"/>
    <ds:schemaRef ds:uri="5352f729-f33d-46d4-bf85-c208a3f5ca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TotalTime>
  <Words>2073</Words>
  <Application>Microsoft Office PowerPoint</Application>
  <PresentationFormat>Widescreen</PresentationFormat>
  <Paragraphs>102</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Ivy Barley</cp:lastModifiedBy>
  <cp:revision>6</cp:revision>
  <dcterms:created xsi:type="dcterms:W3CDTF">2021-05-03T11:46:59Z</dcterms:created>
  <dcterms:modified xsi:type="dcterms:W3CDTF">2022-08-04T22:29:13Z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